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90"/>
  </p:normalViewPr>
  <p:slideViewPr>
    <p:cSldViewPr snapToGrid="0" snapToObjects="1">
      <p:cViewPr varScale="1">
        <p:scale>
          <a:sx n="87" d="100"/>
          <a:sy n="87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19834" y="5562600"/>
            <a:ext cx="611583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..</a:t>
            </a: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…..                  就+V….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…if……                      then…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91" name="Shape 91"/>
          <p:cNvSpPr/>
          <p:nvPr/>
        </p:nvSpPr>
        <p:spPr>
          <a:xfrm>
            <a:off x="235000" y="3850575"/>
            <a:ext cx="4419600" cy="1335000"/>
          </a:xfrm>
          <a:prstGeom prst="wedgeEllipseCallout">
            <a:avLst>
              <a:gd name="adj1" fmla="val -34938"/>
              <a:gd name="adj2" fmla="val 59856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星期天如果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我们起得晚，</a:t>
            </a:r>
          </a:p>
        </p:txBody>
      </p:sp>
      <p:sp>
        <p:nvSpPr>
          <p:cNvPr id="92" name="Shape 92"/>
          <p:cNvSpPr/>
          <p:nvPr/>
        </p:nvSpPr>
        <p:spPr>
          <a:xfrm>
            <a:off x="4724425" y="4039100"/>
            <a:ext cx="4419600" cy="1335000"/>
          </a:xfrm>
          <a:prstGeom prst="wedgeEllipseCallout">
            <a:avLst>
              <a:gd name="adj1" fmla="val -28679"/>
              <a:gd name="adj2" fmla="val 101141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吃早午餐。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175" y="1375525"/>
            <a:ext cx="3521100" cy="24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getuplat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25" y="1375537"/>
            <a:ext cx="3521091" cy="24750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62550" y="610525"/>
            <a:ext cx="28842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起得晚!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170450" y="610525"/>
            <a:ext cx="28842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早午餐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19834" y="5562600"/>
            <a:ext cx="61158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..</a:t>
            </a: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…..                  就+V….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…if……                      then…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02" name="Shape 102"/>
          <p:cNvSpPr/>
          <p:nvPr/>
        </p:nvSpPr>
        <p:spPr>
          <a:xfrm>
            <a:off x="235000" y="3850575"/>
            <a:ext cx="4419600" cy="1335000"/>
          </a:xfrm>
          <a:prstGeom prst="wedgeEllipseCallout">
            <a:avLst>
              <a:gd name="adj1" fmla="val -34938"/>
              <a:gd name="adj2" fmla="val 59856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你不喜欢喝牛奶，</a:t>
            </a:r>
          </a:p>
        </p:txBody>
      </p:sp>
      <p:sp>
        <p:nvSpPr>
          <p:cNvPr id="103" name="Shape 103"/>
          <p:cNvSpPr/>
          <p:nvPr/>
        </p:nvSpPr>
        <p:spPr>
          <a:xfrm>
            <a:off x="4724425" y="4039100"/>
            <a:ext cx="4419600" cy="1335000"/>
          </a:xfrm>
          <a:prstGeom prst="wedgeEllipseCallout">
            <a:avLst>
              <a:gd name="adj1" fmla="val -28679"/>
              <a:gd name="adj2" fmla="val 101141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吃喝豆浆吧。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52400" y="610525"/>
            <a:ext cx="33945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不喜欢喝牛奶!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170450" y="610525"/>
            <a:ext cx="28842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豆浆</a:t>
            </a:r>
          </a:p>
        </p:txBody>
      </p:sp>
      <p:pic>
        <p:nvPicPr>
          <p:cNvPr id="106" name="Shape 106" descr="i-hate-mil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8425"/>
            <a:ext cx="3116600" cy="23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soy-milk-benefit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000" y="1358425"/>
            <a:ext cx="3357916" cy="25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-19834" y="5562600"/>
            <a:ext cx="61158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..</a:t>
            </a: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…..                  就+V….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…if……                      then…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13" name="Shape 113"/>
          <p:cNvSpPr/>
          <p:nvPr/>
        </p:nvSpPr>
        <p:spPr>
          <a:xfrm>
            <a:off x="-6075" y="3800300"/>
            <a:ext cx="4419600" cy="1200300"/>
          </a:xfrm>
          <a:prstGeom prst="wedgeEllipseCallout">
            <a:avLst>
              <a:gd name="adj1" fmla="val -34938"/>
              <a:gd name="adj2" fmla="val 59856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你不吃早餐，</a:t>
            </a:r>
          </a:p>
        </p:txBody>
      </p:sp>
      <p:sp>
        <p:nvSpPr>
          <p:cNvPr id="114" name="Shape 114"/>
          <p:cNvSpPr/>
          <p:nvPr/>
        </p:nvSpPr>
        <p:spPr>
          <a:xfrm>
            <a:off x="4568963" y="3800300"/>
            <a:ext cx="4419600" cy="1335000"/>
          </a:xfrm>
          <a:prstGeom prst="wedgeEllipseCallout">
            <a:avLst>
              <a:gd name="adj1" fmla="val -28679"/>
              <a:gd name="adj2" fmla="val 101141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没体力。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31025" y="610525"/>
            <a:ext cx="33945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不吃早餐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170450" y="610525"/>
            <a:ext cx="2884200" cy="5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体力tǐlì </a:t>
            </a:r>
          </a:p>
        </p:txBody>
      </p:sp>
      <p:pic>
        <p:nvPicPr>
          <p:cNvPr id="117" name="Shape 117" descr="breakfa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00" y="1358425"/>
            <a:ext cx="3509625" cy="233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>
            <a:off x="470250" y="1806950"/>
            <a:ext cx="2243400" cy="14313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119"/>
          <p:cNvCxnSpPr/>
          <p:nvPr/>
        </p:nvCxnSpPr>
        <p:spPr>
          <a:xfrm flipH="1">
            <a:off x="619600" y="1849675"/>
            <a:ext cx="2115300" cy="1383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0" name="Shape 120" descr="Noenerg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5925" y="1358425"/>
            <a:ext cx="4425674" cy="248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19822" y="5562600"/>
            <a:ext cx="80958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..</a:t>
            </a: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…..                            就+V….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…if……                                 then….</a:t>
            </a:r>
            <a:r>
              <a:rPr lang="zh-C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26" name="Shape 126"/>
          <p:cNvSpPr/>
          <p:nvPr/>
        </p:nvSpPr>
        <p:spPr>
          <a:xfrm>
            <a:off x="-448400" y="3656750"/>
            <a:ext cx="5298300" cy="1551900"/>
          </a:xfrm>
          <a:prstGeom prst="wedgeEllipseCallout">
            <a:avLst>
              <a:gd name="adj1" fmla="val -34938"/>
              <a:gd name="adj2" fmla="val 59856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你有空，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5150"/>
            <a:ext cx="3810000" cy="24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4312775" y="3791450"/>
            <a:ext cx="4831200" cy="1200300"/>
          </a:xfrm>
          <a:prstGeom prst="wedgeEllipseCallout">
            <a:avLst>
              <a:gd name="adj1" fmla="val -28679"/>
              <a:gd name="adj2" fmla="val 101141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</a:t>
            </a:r>
            <a:r>
              <a:rPr lang="zh-CN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一起去看电影吧！</a:t>
            </a:r>
          </a:p>
        </p:txBody>
      </p:sp>
      <p:pic>
        <p:nvPicPr>
          <p:cNvPr id="129" name="Shape 129" descr="C:\Users\Meilin Wang\AppData\Local\Microsoft\Windows\Temporary Internet Files\Content.IE5\6T0LW9NB\Cinema-by-Merlin2525-Optimized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725" y="1486625"/>
            <a:ext cx="3119100" cy="19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55725" y="631900"/>
            <a:ext cx="3119100" cy="68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有空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533650" y="546425"/>
            <a:ext cx="2905500" cy="9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看电影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-190596" y="757702"/>
            <a:ext cx="4775100" cy="1335000"/>
          </a:xfrm>
          <a:prstGeom prst="wedgeEllipseCallout">
            <a:avLst>
              <a:gd name="adj1" fmla="val -30780"/>
              <a:gd name="adj2" fmla="val 9832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你头疼，</a:t>
            </a:r>
          </a:p>
        </p:txBody>
      </p:sp>
      <p:sp>
        <p:nvSpPr>
          <p:cNvPr id="137" name="Shape 137"/>
          <p:cNvSpPr/>
          <p:nvPr/>
        </p:nvSpPr>
        <p:spPr>
          <a:xfrm>
            <a:off x="4927523" y="10644"/>
            <a:ext cx="34106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38" name="Shape 138"/>
          <p:cNvSpPr/>
          <p:nvPr/>
        </p:nvSpPr>
        <p:spPr>
          <a:xfrm>
            <a:off x="4542773" y="90221"/>
            <a:ext cx="4572000" cy="1335000"/>
          </a:xfrm>
          <a:prstGeom prst="wedgeEllipseCallout">
            <a:avLst>
              <a:gd name="adj1" fmla="val -53439"/>
              <a:gd name="adj2" fmla="val 12553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休息一下。</a:t>
            </a:r>
          </a:p>
        </p:txBody>
      </p:sp>
      <p:pic>
        <p:nvPicPr>
          <p:cNvPr id="139" name="Shape 139" descr="C:\Users\Meilin Wang\AppData\Local\Microsoft\Windows\Temporary Internet Files\Content.IE5\YMQLLJPE\숙취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30" y="2890599"/>
            <a:ext cx="2335500" cy="2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273" y="2122087"/>
            <a:ext cx="2476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209924" y="2567433"/>
            <a:ext cx="1333500" cy="646331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52401" y="228600"/>
            <a:ext cx="4775122" cy="1334962"/>
          </a:xfrm>
          <a:prstGeom prst="wedgeEllipseCallout">
            <a:avLst>
              <a:gd name="adj1" fmla="val -44683"/>
              <a:gd name="adj2" fmla="val 139612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你发烧，</a:t>
            </a:r>
          </a:p>
        </p:txBody>
      </p:sp>
      <p:sp>
        <p:nvSpPr>
          <p:cNvPr id="147" name="Shape 147"/>
          <p:cNvSpPr/>
          <p:nvPr/>
        </p:nvSpPr>
        <p:spPr>
          <a:xfrm>
            <a:off x="4927523" y="10644"/>
            <a:ext cx="34106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48" name="Shape 148"/>
          <p:cNvSpPr/>
          <p:nvPr/>
        </p:nvSpPr>
        <p:spPr>
          <a:xfrm>
            <a:off x="4724400" y="585084"/>
            <a:ext cx="4572000" cy="1334962"/>
          </a:xfrm>
          <a:prstGeom prst="wedgeEllipseCallout">
            <a:avLst>
              <a:gd name="adj1" fmla="val -36453"/>
              <a:gd name="adj2" fmla="val 85190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去看医生吧。</a:t>
            </a:r>
          </a:p>
        </p:txBody>
      </p:sp>
      <p:pic>
        <p:nvPicPr>
          <p:cNvPr id="149" name="Shape 149" descr="C:\Users\Meilin Wang\AppData\Local\Microsoft\Windows\Temporary Internet Files\Content.IE5\6T0LW9NB\doctor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724" y="1564606"/>
            <a:ext cx="32067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Meilin Wang\AppData\Local\Microsoft\Windows\Temporary Internet Files\Content.IE5\2YF9G0H7\sick-girl-cartoon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11" y="2971800"/>
            <a:ext cx="3175256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52400" y="228600"/>
            <a:ext cx="5486400" cy="1334962"/>
          </a:xfrm>
          <a:prstGeom prst="wedgeEllipseCallout">
            <a:avLst>
              <a:gd name="adj1" fmla="val -53077"/>
              <a:gd name="adj2" fmla="val 99265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你有钱，</a:t>
            </a:r>
          </a:p>
        </p:txBody>
      </p:sp>
      <p:sp>
        <p:nvSpPr>
          <p:cNvPr id="156" name="Shape 156"/>
          <p:cNvSpPr/>
          <p:nvPr/>
        </p:nvSpPr>
        <p:spPr>
          <a:xfrm>
            <a:off x="4927523" y="10644"/>
            <a:ext cx="34106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57" name="Shape 157"/>
          <p:cNvSpPr/>
          <p:nvPr/>
        </p:nvSpPr>
        <p:spPr>
          <a:xfrm>
            <a:off x="3962400" y="1447800"/>
            <a:ext cx="4927523" cy="1334962"/>
          </a:xfrm>
          <a:prstGeom prst="wedgeEllipseCallout">
            <a:avLst>
              <a:gd name="adj1" fmla="val -50806"/>
              <a:gd name="adj2" fmla="val 68300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给我一百万。</a:t>
            </a:r>
          </a:p>
        </p:txBody>
      </p:sp>
      <p:pic>
        <p:nvPicPr>
          <p:cNvPr id="158" name="Shape 158" descr="C:\Users\Meilin Wang\AppData\Local\Microsoft\Windows\Temporary Internet Files\Content.IE5\2YF9G0H7\01-large-cartoon-cash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869944"/>
            <a:ext cx="24193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C:\Users\Meilin Wang\AppData\Local\Microsoft\Windows\Temporary Internet Files\Content.IE5\6T0LW9NB\2674631_orig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276600"/>
            <a:ext cx="2768856" cy="2768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52400" y="228600"/>
            <a:ext cx="5486400" cy="1334962"/>
          </a:xfrm>
          <a:prstGeom prst="wedgeEllipseCallout">
            <a:avLst>
              <a:gd name="adj1" fmla="val -53077"/>
              <a:gd name="adj2" fmla="val 99265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明天…，</a:t>
            </a:r>
          </a:p>
        </p:txBody>
      </p:sp>
      <p:sp>
        <p:nvSpPr>
          <p:cNvPr id="165" name="Shape 165"/>
          <p:cNvSpPr/>
          <p:nvPr/>
        </p:nvSpPr>
        <p:spPr>
          <a:xfrm>
            <a:off x="4927523" y="10644"/>
            <a:ext cx="34106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CN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66" name="Shape 166"/>
          <p:cNvSpPr/>
          <p:nvPr/>
        </p:nvSpPr>
        <p:spPr>
          <a:xfrm>
            <a:off x="3962400" y="1447800"/>
            <a:ext cx="4927523" cy="1334962"/>
          </a:xfrm>
          <a:prstGeom prst="wedgeEllipseCallout">
            <a:avLst>
              <a:gd name="adj1" fmla="val -50806"/>
              <a:gd name="adj2" fmla="val 68300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zh-C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zh-C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就…</a:t>
            </a:r>
          </a:p>
        </p:txBody>
      </p:sp>
      <p:pic>
        <p:nvPicPr>
          <p:cNvPr id="167" name="Shape 167" descr="C:\Users\Meilin Wang\AppData\Local\Microsoft\Windows\Temporary Internet Files\Content.IE5\6T0LW9NB\419px-Nuvola_weather_snow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203957"/>
            <a:ext cx="1157610" cy="115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sunn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2235268"/>
            <a:ext cx="1196803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Shape 169" descr="wi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555" y="3581400"/>
            <a:ext cx="1566286" cy="136048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0" name="Shape 170" descr="overca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4540" y="3378268"/>
            <a:ext cx="1547817" cy="20011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1" name="Shape 171" descr="MM900046574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938" y="5046945"/>
            <a:ext cx="1828800" cy="13988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401325" y="5545725"/>
            <a:ext cx="3936900" cy="9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你说说：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Macintosh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如果…就…（if...then…)                       李书芬</dc:title>
  <cp:lastModifiedBy>Meng Yeh</cp:lastModifiedBy>
  <cp:revision>2</cp:revision>
  <dcterms:modified xsi:type="dcterms:W3CDTF">2017-12-14T00:56:50Z</dcterms:modified>
</cp:coreProperties>
</file>